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баллы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Большекабанский детский сад "Ладушки"</c:v>
                </c:pt>
                <c:pt idx="1">
                  <c:v>Столбищенский детский сад "Сказка" </c:v>
                </c:pt>
                <c:pt idx="2">
                  <c:v>Габишевский детский сад "Одуванчик"</c:v>
                </c:pt>
                <c:pt idx="3">
                  <c:v>Лаишевский детский сад "Радуга"</c:v>
                </c:pt>
                <c:pt idx="4">
                  <c:v>Песчано-Ковалинский детский сад "Золотой ключик"</c:v>
                </c:pt>
                <c:pt idx="5">
                  <c:v>Нармонский детский сад "Солнышко"</c:v>
                </c:pt>
                <c:pt idx="6">
                  <c:v>Лаишевский детский сад "Рябинка"</c:v>
                </c:pt>
                <c:pt idx="7">
                  <c:v>Лаишевский детский сад "Счастливый малыш"</c:v>
                </c:pt>
                <c:pt idx="8">
                  <c:v>Усадская прогимназия </c:v>
                </c:pt>
                <c:pt idx="9">
                  <c:v>Лаишевский детский сад "Березка"</c:v>
                </c:pt>
                <c:pt idx="10">
                  <c:v>Сокуровский детский сад "Ромашка"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112</c:v>
                </c:pt>
                <c:pt idx="1">
                  <c:v>111</c:v>
                </c:pt>
                <c:pt idx="2">
                  <c:v>95</c:v>
                </c:pt>
                <c:pt idx="3">
                  <c:v>95</c:v>
                </c:pt>
                <c:pt idx="4">
                  <c:v>93</c:v>
                </c:pt>
                <c:pt idx="5">
                  <c:v>92</c:v>
                </c:pt>
                <c:pt idx="6">
                  <c:v>91</c:v>
                </c:pt>
                <c:pt idx="7">
                  <c:v>89</c:v>
                </c:pt>
                <c:pt idx="8">
                  <c:v>84</c:v>
                </c:pt>
                <c:pt idx="9">
                  <c:v>82</c:v>
                </c:pt>
                <c:pt idx="10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F4-460D-84D4-C9EAC9A0F9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43851599"/>
        <c:axId val="1243857007"/>
      </c:barChart>
      <c:catAx>
        <c:axId val="1243851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3857007"/>
        <c:crosses val="autoZero"/>
        <c:auto val="1"/>
        <c:lblAlgn val="ctr"/>
        <c:lblOffset val="100"/>
        <c:noMultiLvlLbl val="0"/>
      </c:catAx>
      <c:valAx>
        <c:axId val="1243857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38515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баллы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Рождественский детский сад "Капелька"</c:v>
                </c:pt>
                <c:pt idx="1">
                  <c:v>Никольский детский сад "Аленушка"</c:v>
                </c:pt>
                <c:pt idx="2">
                  <c:v>Детский сад пос 25 Октября "Солнышко"</c:v>
                </c:pt>
                <c:pt idx="3">
                  <c:v>Среднедевятовский детский сад "Пчелка"</c:v>
                </c:pt>
                <c:pt idx="4">
                  <c:v>Каипский детский сад "Теремок"</c:v>
                </c:pt>
                <c:pt idx="5">
                  <c:v>Орловский детский сад "Ласточка" </c:v>
                </c:pt>
                <c:pt idx="6">
                  <c:v>Атабаевский детский сад "Чишмэкэй</c:v>
                </c:pt>
                <c:pt idx="7">
                  <c:v>Пелевский детский сад "Милэшкэй"</c:v>
                </c:pt>
                <c:pt idx="8">
                  <c:v>Малоелгинский детский сад "Алтынчэч"</c:v>
                </c:pt>
                <c:pt idx="9">
                  <c:v>Кирбинский детский сад "Умырзая"</c:v>
                </c:pt>
                <c:pt idx="10">
                  <c:v>Именьковский детский сад "Карлыгач"</c:v>
                </c:pt>
                <c:pt idx="11">
                  <c:v>Державинский детский сад "Йолдызкай"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75</c:v>
                </c:pt>
                <c:pt idx="1">
                  <c:v>73</c:v>
                </c:pt>
                <c:pt idx="2">
                  <c:v>70</c:v>
                </c:pt>
                <c:pt idx="3">
                  <c:v>66</c:v>
                </c:pt>
                <c:pt idx="4">
                  <c:v>65</c:v>
                </c:pt>
                <c:pt idx="5">
                  <c:v>63</c:v>
                </c:pt>
                <c:pt idx="6">
                  <c:v>62</c:v>
                </c:pt>
                <c:pt idx="7">
                  <c:v>58</c:v>
                </c:pt>
                <c:pt idx="8">
                  <c:v>58</c:v>
                </c:pt>
                <c:pt idx="9">
                  <c:v>57</c:v>
                </c:pt>
                <c:pt idx="10">
                  <c:v>54</c:v>
                </c:pt>
                <c:pt idx="1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F4-460D-84D4-C9EAC9A0F9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43851599"/>
        <c:axId val="1243857007"/>
      </c:barChart>
      <c:catAx>
        <c:axId val="1243851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3857007"/>
        <c:crosses val="autoZero"/>
        <c:auto val="1"/>
        <c:lblAlgn val="ctr"/>
        <c:lblOffset val="100"/>
        <c:noMultiLvlLbl val="0"/>
      </c:catAx>
      <c:valAx>
        <c:axId val="1243857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38515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09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54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88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086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60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28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978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606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1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22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766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7C5A7-FE3C-48E0-81B8-CB7A3FBCD379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BBDD7-47F3-465A-BE5D-B06155E2E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33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7418" y="207818"/>
            <a:ext cx="10537970" cy="720437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Рейтинг дошкольных образовательных организаций </a:t>
            </a:r>
            <a:r>
              <a:rPr lang="ru-RU" sz="2000" b="1" dirty="0" err="1" smtClean="0">
                <a:solidFill>
                  <a:srgbClr val="FF0000"/>
                </a:solidFill>
              </a:rPr>
              <a:t>Лаишевского</a:t>
            </a:r>
            <a:r>
              <a:rPr lang="ru-RU" sz="2000" b="1" dirty="0" smtClean="0">
                <a:solidFill>
                  <a:srgbClr val="FF0000"/>
                </a:solidFill>
              </a:rPr>
              <a:t> района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(с количеством групп более трех) за 2017-2018 </a:t>
            </a:r>
            <a:r>
              <a:rPr lang="ru-RU" sz="2000" b="1" dirty="0" err="1" smtClean="0">
                <a:solidFill>
                  <a:srgbClr val="FF0000"/>
                </a:solidFill>
              </a:rPr>
              <a:t>уч.г</a:t>
            </a:r>
            <a:endParaRPr lang="ru-RU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20756117"/>
              </p:ext>
            </p:extLst>
          </p:nvPr>
        </p:nvGraphicFramePr>
        <p:xfrm>
          <a:off x="1334293" y="928255"/>
          <a:ext cx="9504219" cy="5721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2674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7418" y="207818"/>
            <a:ext cx="10537970" cy="720437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Рейтинг дошкольных образовательных организаций </a:t>
            </a:r>
            <a:r>
              <a:rPr lang="ru-RU" sz="2000" b="1" dirty="0" err="1" smtClean="0">
                <a:solidFill>
                  <a:srgbClr val="FF0000"/>
                </a:solidFill>
              </a:rPr>
              <a:t>Лаишевского</a:t>
            </a:r>
            <a:r>
              <a:rPr lang="ru-RU" sz="2000" b="1" dirty="0" smtClean="0">
                <a:solidFill>
                  <a:srgbClr val="FF0000"/>
                </a:solidFill>
              </a:rPr>
              <a:t> района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(с количеством групп менее трех) за 2017-2018 </a:t>
            </a:r>
            <a:r>
              <a:rPr lang="ru-RU" sz="2000" b="1" dirty="0" err="1" smtClean="0">
                <a:solidFill>
                  <a:srgbClr val="FF0000"/>
                </a:solidFill>
              </a:rPr>
              <a:t>уч.г</a:t>
            </a:r>
            <a:endParaRPr lang="ru-RU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6039456"/>
              </p:ext>
            </p:extLst>
          </p:nvPr>
        </p:nvGraphicFramePr>
        <p:xfrm>
          <a:off x="1334293" y="928255"/>
          <a:ext cx="9504219" cy="5721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14068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14</Words>
  <Application>Microsoft Office PowerPoint</Application>
  <PresentationFormat>Широкоэкранный</PresentationFormat>
  <Paragraphs>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Рейтинг дошкольных образовательных организаций Лаишевского района  (с количеством групп более трех) за 2017-2018 уч.г</vt:lpstr>
      <vt:lpstr>Рейтинг дошкольных образовательных организаций Лаишевского района  (с количеством групп менее трех) за 2017-2018 уч.г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Lenovo1</dc:creator>
  <cp:lastModifiedBy>Lenovo1</cp:lastModifiedBy>
  <cp:revision>3</cp:revision>
  <dcterms:created xsi:type="dcterms:W3CDTF">2018-07-26T12:13:50Z</dcterms:created>
  <dcterms:modified xsi:type="dcterms:W3CDTF">2018-07-26T12:48:51Z</dcterms:modified>
</cp:coreProperties>
</file>